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2" r:id="rId6"/>
    <p:sldId id="1533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37175" y="1103700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497" y="778343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9623" y="201438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049" y="3798751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7532" y="77393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86174" y="1103700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решение/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 исполнителя, его подразделения. К решению должны быть представлены подтверждающие документы / экспертное заключение руководителя функционального направления / смежного направления.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11789" y="2520336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на сроки и стоимость сооружения АЭС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решения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инструментов ПСР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17571" y="4179695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программах оптимизации БП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инжиниринга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9826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93960"/>
            <a:ext cx="401456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Соблюдение технологической дисциплины
Своевременное выполнение предписанных мероприятий по обслуживанию оборудования, выполнение графиков ППР.
В Программе признания принимают участие инженер-исследователь, инженер-механик, инженер-технолог, инженер-конструктор, которые являются работниками организаций Госкорпорации «Росатом».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90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инжиниринга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НА СРОКИ И СТОИМОСТЬ СООРУЖЕНИЯ АЭС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ИНСТРУМЕНТОВ ПСР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ПРОГРАММАХ ОПТИМИЗАЦИИ БП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51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3812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на сроки и стоимость сооружения АЭС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Авторство/лидерство в разработке и внедрении технологических решений, техник и методик, изменения/ оптимизации производственных процессов (решения должны быть внедрены; решения должны влиять на снижение сроков и стоимости процесса сооружения АЭС).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Принятое решение оказало влияние на достижение ключевых событий по проекту, 
Внедренное решение может быть тиражировано на другие проекты сооружения
Решения связаны со сквозными процессами 
В разработку/ внедрение решения вовлечены несколько подразделений/ организаций/ дивизионов.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Использование инструментов ПСР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Реализованные проекты ПСР (название, роль, результат), реализованные предложения ППУ и ПСС (название, роль, результат), офисные ПСР проекты, проекты по дебюрократизации.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 программах оптимизации БП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отраслевой программе оптимизации бизнес-процессов сооружения АЭС / участие в дивизиональной программе «ПереZагрузка» (роль, результат).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53729</TotalTime>
  <Words>2254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2026-02-11T07:02:09Z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